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  <p:embeddedFont>
      <p:font typeface="Raleway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368034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Влияние исторических событий на русскую литературу XIX века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64037" y="4281368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Данный документ посвящен изучению влияния главных исторических событий второй половины XIX века на развитие русской литературы. Мы рассмотрим процесс становления национальной литературы, ее влияние на мировую культуру и проанализируем пьесы А.Н. Островского, представленные на сценах Малого театра и МХТа.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40963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Наследие Островского и его влияние на национальную литературу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077766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А.Н. Островский - великий русский драматург, который оставил потомкам богатое наследие. Его пьесы до сих пор ставятся на сценах многих театров мира, что свидетельствует о непреходящей ценности его творчества.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4056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внедрил в театр реализм, показав жизнь русского общества в ее правдивых красках. Он создал ярких и запоминающихся героев, которые отражали характер своего времени. Его пьесы отличались остротой сюжета, яркими диалогами, живой речью и правдивыми характерами.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6003369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оказал огромное влияние на развитие русской литературы. Он вдохновил многих писателей и драматургов на создание новых произведений, которые продолжали традиции реализма и глубокого понимания человеческой души.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544" y="1030129"/>
            <a:ext cx="7605713" cy="1373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Формирование русской национальной литературы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5544" y="2733199"/>
            <a:ext cx="7605713" cy="2461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Вторая половина XIX века стала периодом расцвета русской литературы, когда сформировалась национальная школа. Влияние на ее развитие оказали такие факторы, как социально-политическая обстановка, бурное развитие общественной мысли и растущая роль интеллигенции. Писатели того времени активно отражали в своих произведениях проблемы русского общества, ставили вопросы о нравственности, справедливости и смысле жизни.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55544" y="5441513"/>
            <a:ext cx="7605713" cy="1757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Ключевыми фигурами этого периода стали Лев Толстой, Федор Достоевский, Иван Тургенев, Николай Гоголь, Александр Пушкин, Александр Островский и многие другие. Их произведения стали образцом для последующих поколений писателей и оказали значительное влияние на развитие литературного процесса в России.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60602"/>
            <a:ext cx="1115627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Русская культура на мировой сцене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25879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Русская литература, театр и философия в XIX веке вышли на мировую сцену, оказав значительное влияние на европейскую культуру. Русские писатели и философы ставили глубокие и важные вопросы о человеческом бытии, нравственности и смысле жизни. Их произведения переводились на многие языки мира и оказали значительное влияние на мыслителей и писателей других стран.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5083731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театре русские драматурги также достигли огромных успехов. Александр Островский, Николай Гоголь и Антон Чехов создали произведения, которые стали классикой русского театра и оказали влияние на развитие сценического искусства во всем мире.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72364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Анализ пьес А.Н. Островского в Малом театре и МХТе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809167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Александр Островский - один из величайших русских драматургов, писатель "народной жизни", который с глубокой правдой отражал быт и нравы русского общества XIX века. Его пьесы продолжают ставить на сценах многих театров мира, что свидетельствует о непреходящей актуальности его творчества.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527196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этом документе мы проанализируем пьесы Островского, ставшие классикой русского репертуара, и рассмотрим их сценическое воплощение в Малом театре и МХТе, двух ведущих театральных коллективах России.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26726"/>
            <a:ext cx="746593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Образы главных героев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692003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создал ярких и запоминающихся героев, которые стали символами своего времени. В его пьесах мы видим как представителей высшего общества, так и простых людей, живущих по законам своего сословия. Островский глубоко понимал человеческую психологию и умел передать сложные и противоречивые отношения между людьми.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49854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его пьесах мы встречаем как положительных героев, стремящихся к свободе и счастью, так и отрицательных, которые готовы пожертвовать чем угодно ради собственной выгоды. Островский не идеализирует свои персонажи, но и не осуждает их, а просто показывает их такими, какие они есть.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601265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своих пьесах Островский не только отражал быт и нравы русского общества, но и ставил важные вопросы о семье, любви, счастье и смысле жизни.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40963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Реалистическая драматургия Островского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077766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- мастер реалистической драматургии. Он не использует в своих пьесах идеализацию или сентиментальность. Он стремится показать жизнь такой, какая она есть, со всеми ее противоречиями и несовершенствами.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4056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его пьесах мы видим как буржуазную жизнь с ее корыстью и лживостью, так и простую жизнь крестьян с ее трудностью и духовной красотой. Островский глубоко понимал человеческую психологию и умел передать сложные и противоречивые отношения между людьми.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6003369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Его пьесы отличаются остротой сюжета, яркими диалогами, живой речью и правдивыми характерами. Островский не только показывает жизнь такой, какая она есть, но и заставляет зрителя задуматься о ее смысле и о роли человека в ней.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668" y="1052989"/>
            <a:ext cx="12480965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Сценическое воплощение пьес Островского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3668" y="2185868"/>
            <a:ext cx="13083064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Пьесы Островского всегда пользовались большим успехом у публики и были поставлены на сценах многих театров России. Однако особое значение имеют постановки в Малом театре и МХТе, двух ведущих театральных коллективах страны.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73668" y="3495675"/>
            <a:ext cx="13083064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Малый театр, известный своей традицией исполнения классического репертуара, сделал значительный вклад в популяризацию творчества Островского. В этом театре были поставлены многие из его пьес, в том числе "Гроза", "Бесприданница", "Лес", "Свои люди - сочтемся", "На всякого мудреца довольно простоты" и другие.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73668" y="4805482"/>
            <a:ext cx="13083064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МХТ же, известный своим реалистическим стилем и глубокой психологической проработкой ролей, также не остался в стороне от творчества Островского. В этом театре были поставлены такие пьесы, как "Снегурочка", "Таланты и поклонники", "Без вины виноватые" и другие.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73668" y="6115288"/>
            <a:ext cx="13083064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Сценические воплощения пьес Островского в Малом театре и МХТе отличались не только высоким художественным уровнем, но и глубоким пониманием драматургии писателя. Актеры этих театров умели передать сложные и противоречивые характеры героев Островского и сделали его пьесы действительно живыми и правдивыми.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38488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Значение творчества Островского для русского театра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7529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Творчество А.Н. Островского оказало огромное влияние на развитие русского театра. Он обогатил театральную культуру России новыми темами, героями и драматургическими приемами.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43043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внедрил в театр реализм, показав жизнь русского общества в ее правдивых красках. Он создал ярких и запоминающихся героев, которые отражали характер своего времени. Его пьесы отличались остротой сюжета, яркими диалогами, живой речью и правдивыми характерами.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80584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Островский не только обогатил театральную культуру России, но и оказал значительное влияние на развитие русской литературы. Его пьесы стали образцом для последующих поколений драматургов и оказали значительное влияние на развитие театрального искусства в России.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2566" y="787241"/>
            <a:ext cx="7631668" cy="1350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Актуальность произведений Островского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2566" y="2461379"/>
            <a:ext cx="7631668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Несмотря на то, что пьесы Островского были написаны в XIX веке, они не теряют своей актуальности и сегодня. В них поднимаются вечные проблемы, которые волнуют людей во все времена: семья, любовь, счастье, смысл жизни.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2566" y="4087416"/>
            <a:ext cx="7631668" cy="1728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современном мире, где проблемы межличностных отношений, морали и нравственности остаются актуальными, пьесы Островского продолжают вызывать резонанс у зрителей. Они заставляют задуматься о ценностях жизни, о значении семьи и любви, о роли человека в обществе.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2566" y="6059210"/>
            <a:ext cx="7631668" cy="1383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Произведения Островского - это не просто театральные постановки, а отражение человеческой души, ее стремлений и противоречий. В них мы видим себя, свои сильные и слабые стороны, свои радости и печали. И это делает их вечными и актуальными для всех времен.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2024-12-25T17:56:13Z</dcterms:created>
  <dcterms:modified xsi:type="dcterms:W3CDTF">2024-12-25T17:56:13Z</dcterms:modified>
</cp:coreProperties>
</file>